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1" r:id="rId4"/>
    <p:sldId id="262" r:id="rId5"/>
    <p:sldId id="263" r:id="rId6"/>
    <p:sldId id="264" r:id="rId7"/>
    <p:sldId id="266" r:id="rId8"/>
    <p:sldId id="267" r:id="rId9"/>
    <p:sldId id="265" r:id="rId10"/>
    <p:sldId id="275" r:id="rId11"/>
    <p:sldId id="276" r:id="rId12"/>
    <p:sldId id="274" r:id="rId13"/>
    <p:sldId id="269" r:id="rId14"/>
    <p:sldId id="277" r:id="rId15"/>
    <p:sldId id="272" r:id="rId16"/>
    <p:sldId id="278" r:id="rId17"/>
    <p:sldId id="279" r:id="rId18"/>
    <p:sldId id="284" r:id="rId19"/>
    <p:sldId id="285" r:id="rId20"/>
    <p:sldId id="286" r:id="rId21"/>
    <p:sldId id="287" r:id="rId22"/>
    <p:sldId id="288" r:id="rId23"/>
    <p:sldId id="289" r:id="rId24"/>
    <p:sldId id="290" r:id="rId25"/>
    <p:sldId id="291" r:id="rId26"/>
    <p:sldId id="292" r:id="rId27"/>
    <p:sldId id="293" r:id="rId28"/>
    <p:sldId id="296" r:id="rId29"/>
    <p:sldId id="295" r:id="rId30"/>
    <p:sldId id="294" r:id="rId31"/>
    <p:sldId id="297" r:id="rId32"/>
    <p:sldId id="298" r:id="rId33"/>
    <p:sldId id="299" r:id="rId34"/>
    <p:sldId id="300" r:id="rId35"/>
    <p:sldId id="280" r:id="rId36"/>
    <p:sldId id="301" r:id="rId37"/>
    <p:sldId id="283" r:id="rId38"/>
    <p:sldId id="302" r:id="rId39"/>
    <p:sldId id="268" r:id="rId40"/>
    <p:sldId id="303" r:id="rId41"/>
    <p:sldId id="282" r:id="rId42"/>
    <p:sldId id="304" r:id="rId43"/>
    <p:sldId id="305" r:id="rId44"/>
    <p:sldId id="306" r:id="rId45"/>
    <p:sldId id="307" r:id="rId46"/>
    <p:sldId id="310" r:id="rId47"/>
    <p:sldId id="308" r:id="rId48"/>
    <p:sldId id="311" r:id="rId49"/>
    <p:sldId id="309" r:id="rId50"/>
    <p:sldId id="312" r:id="rId51"/>
    <p:sldId id="313" r:id="rId5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90" autoAdjust="0"/>
    <p:restoredTop sz="94660"/>
  </p:normalViewPr>
  <p:slideViewPr>
    <p:cSldViewPr>
      <p:cViewPr varScale="1">
        <p:scale>
          <a:sx n="85" d="100"/>
          <a:sy n="85" d="100"/>
        </p:scale>
        <p:origin x="-1411" y="-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5A53E-7BFD-4BAD-9B95-1A58240DA34D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67B53-C398-4CDF-AB57-899371C6F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6390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5A53E-7BFD-4BAD-9B95-1A58240DA34D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67B53-C398-4CDF-AB57-899371C6F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701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5A53E-7BFD-4BAD-9B95-1A58240DA34D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67B53-C398-4CDF-AB57-899371C6F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051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5A53E-7BFD-4BAD-9B95-1A58240DA34D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67B53-C398-4CDF-AB57-899371C6F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6237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5A53E-7BFD-4BAD-9B95-1A58240DA34D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67B53-C398-4CDF-AB57-899371C6F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9368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5A53E-7BFD-4BAD-9B95-1A58240DA34D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67B53-C398-4CDF-AB57-899371C6F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4720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5A53E-7BFD-4BAD-9B95-1A58240DA34D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67B53-C398-4CDF-AB57-899371C6F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871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5A53E-7BFD-4BAD-9B95-1A58240DA34D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67B53-C398-4CDF-AB57-899371C6F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3707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5A53E-7BFD-4BAD-9B95-1A58240DA34D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67B53-C398-4CDF-AB57-899371C6F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905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5A53E-7BFD-4BAD-9B95-1A58240DA34D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67B53-C398-4CDF-AB57-899371C6F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751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5A53E-7BFD-4BAD-9B95-1A58240DA34D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67B53-C398-4CDF-AB57-899371C6F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799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B5A53E-7BFD-4BAD-9B95-1A58240DA34D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F67B53-C398-4CDF-AB57-899371C6F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932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4068762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dirty="0" smtClean="0"/>
              <a:t>Books for doing </a:t>
            </a:r>
            <a:br>
              <a:rPr lang="en-US" dirty="0" smtClean="0"/>
            </a:br>
            <a:r>
              <a:rPr lang="en-US" sz="8800" b="1" dirty="0" smtClean="0"/>
              <a:t>RESEARCH</a:t>
            </a:r>
            <a:endParaRPr lang="en-US" sz="8800" b="1" dirty="0"/>
          </a:p>
        </p:txBody>
      </p:sp>
    </p:spTree>
    <p:extLst>
      <p:ext uri="{BB962C8B-B14F-4D97-AF65-F5344CB8AC3E}">
        <p14:creationId xmlns:p14="http://schemas.microsoft.com/office/powerpoint/2010/main" val="10542607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sz="7200" b="1" dirty="0" smtClean="0"/>
              <a:t>Thesaurus</a:t>
            </a:r>
            <a:endParaRPr lang="en-US" sz="7200" b="1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981200"/>
            <a:ext cx="1857375" cy="245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4237" y="2819400"/>
            <a:ext cx="1857375" cy="245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4587" y="3657600"/>
            <a:ext cx="1857375" cy="245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8067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sz="7200" b="1" dirty="0" smtClean="0"/>
              <a:t>Thesaurus</a:t>
            </a:r>
            <a:endParaRPr lang="en-US" sz="7200" b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425" y="1938337"/>
            <a:ext cx="5386388" cy="4313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80388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THESAURUS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A dictionary of synonyms and antonyms, i.e. </a:t>
            </a:r>
          </a:p>
          <a:p>
            <a:pPr marL="0" indent="0">
              <a:buNone/>
            </a:pPr>
            <a:r>
              <a:rPr lang="en-US" dirty="0" smtClean="0"/>
              <a:t>words that have the same meaning (synonyms)</a:t>
            </a:r>
          </a:p>
          <a:p>
            <a:pPr marL="0" indent="0">
              <a:buNone/>
            </a:pPr>
            <a:r>
              <a:rPr lang="en-US" dirty="0"/>
              <a:t>a</a:t>
            </a:r>
            <a:r>
              <a:rPr lang="en-US" dirty="0" smtClean="0"/>
              <a:t>nd words that are opposites (antonyms).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66842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sz="7200" b="1" dirty="0" smtClean="0"/>
              <a:t>Thesaurus</a:t>
            </a:r>
            <a:endParaRPr lang="en-US" sz="7200" b="1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981200"/>
            <a:ext cx="1857375" cy="245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4237" y="2819400"/>
            <a:ext cx="1857375" cy="245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4587" y="3657600"/>
            <a:ext cx="1857375" cy="245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12061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sz="7200" b="1" dirty="0" smtClean="0"/>
              <a:t>Thesaurus</a:t>
            </a:r>
            <a:endParaRPr lang="en-US" sz="7200" b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425" y="1938337"/>
            <a:ext cx="5386388" cy="4313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69641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sz="7200" b="1" dirty="0" smtClean="0"/>
              <a:t>Dictionary</a:t>
            </a:r>
            <a:endParaRPr lang="en-US" sz="72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676400"/>
            <a:ext cx="3665816" cy="4807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43299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DICTIONARY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n-US" sz="4800" dirty="0" smtClean="0"/>
              <a:t>A book that tells you the meanings of words.</a:t>
            </a:r>
          </a:p>
        </p:txBody>
      </p:sp>
    </p:spTree>
    <p:extLst>
      <p:ext uri="{BB962C8B-B14F-4D97-AF65-F5344CB8AC3E}">
        <p14:creationId xmlns:p14="http://schemas.microsoft.com/office/powerpoint/2010/main" val="24457810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sz="7200" b="1" dirty="0" smtClean="0"/>
              <a:t>Dictionary</a:t>
            </a:r>
            <a:endParaRPr lang="en-US" sz="72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676400"/>
            <a:ext cx="3665816" cy="4807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0485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sz="7200" b="1" dirty="0" smtClean="0"/>
              <a:t>Atlas</a:t>
            </a:r>
            <a:endParaRPr lang="en-US" sz="7200" b="1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1981200"/>
            <a:ext cx="3586162" cy="4135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31042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sz="7200" b="1" dirty="0" smtClean="0"/>
              <a:t>Atlas</a:t>
            </a:r>
            <a:endParaRPr lang="en-US" sz="72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676400"/>
            <a:ext cx="6191250" cy="4897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79294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Every library has a special section </a:t>
            </a:r>
            <a:br>
              <a:rPr lang="en-US" dirty="0" smtClean="0"/>
            </a:br>
            <a:r>
              <a:rPr lang="en-US" dirty="0" smtClean="0"/>
              <a:t>that has books for doing RESEARCH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4659" y="1820844"/>
            <a:ext cx="5474682" cy="4084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88767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sz="7200" b="1" dirty="0" smtClean="0"/>
              <a:t>Atlas</a:t>
            </a:r>
            <a:endParaRPr lang="en-US" sz="72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905000"/>
            <a:ext cx="6391184" cy="4331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89596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ATLAS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A book of maps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69512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sz="7200" b="1" dirty="0" smtClean="0"/>
              <a:t>Atlas</a:t>
            </a:r>
            <a:endParaRPr lang="en-US" sz="7200" b="1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133599"/>
            <a:ext cx="6238656" cy="4071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83687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sz="7200" b="1" dirty="0" smtClean="0"/>
              <a:t>Encyclopedia</a:t>
            </a:r>
            <a:endParaRPr lang="en-US" sz="72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981200"/>
            <a:ext cx="5867400" cy="3890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2685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sz="7200" b="1" dirty="0" smtClean="0"/>
              <a:t>Encyclopedia</a:t>
            </a:r>
            <a:endParaRPr lang="en-US" sz="72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752600"/>
            <a:ext cx="3124200" cy="4623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83276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ENCYCOPEDIA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A book, or a set of books, with information on many topics – usually arranged alphabetically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18576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sz="7200" b="1" dirty="0" smtClean="0"/>
              <a:t>Encyclopedia</a:t>
            </a:r>
            <a:endParaRPr lang="en-US" sz="72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541" y="2057400"/>
            <a:ext cx="6639564" cy="3705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29917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sz="7200" b="1" dirty="0" smtClean="0"/>
              <a:t>Plagiarism</a:t>
            </a:r>
            <a:endParaRPr lang="en-US" sz="72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362200"/>
            <a:ext cx="4629150" cy="3018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68243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sz="7200" b="1" dirty="0" smtClean="0"/>
              <a:t>Plagiarism</a:t>
            </a:r>
            <a:endParaRPr lang="en-US" sz="72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362200"/>
            <a:ext cx="4629150" cy="3018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930410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PLAGIARISM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Copying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5163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This is called the REFERENCE section</a:t>
            </a:r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905000"/>
            <a:ext cx="5195888" cy="3891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854837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sz="7200" b="1" dirty="0" smtClean="0"/>
              <a:t>Plagiarism</a:t>
            </a:r>
            <a:endParaRPr lang="en-US" sz="7200" b="1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769423"/>
            <a:ext cx="3138487" cy="4023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val 3"/>
          <p:cNvSpPr/>
          <p:nvPr/>
        </p:nvSpPr>
        <p:spPr>
          <a:xfrm>
            <a:off x="4343400" y="1876274"/>
            <a:ext cx="4020670" cy="381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986617" y="2590800"/>
            <a:ext cx="273423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FF00"/>
                </a:solidFill>
              </a:rPr>
              <a:t>CAREFUL!</a:t>
            </a:r>
          </a:p>
          <a:p>
            <a:pPr algn="ctr"/>
            <a:r>
              <a:rPr lang="en-US" sz="2800" b="1" dirty="0" smtClean="0">
                <a:solidFill>
                  <a:srgbClr val="FFFF00"/>
                </a:solidFill>
              </a:rPr>
              <a:t>YOUR TEACHERS</a:t>
            </a:r>
          </a:p>
          <a:p>
            <a:pPr algn="ctr"/>
            <a:r>
              <a:rPr lang="en-US" sz="2800" b="1" dirty="0" smtClean="0">
                <a:solidFill>
                  <a:srgbClr val="FFFF00"/>
                </a:solidFill>
              </a:rPr>
              <a:t>ARE SMARTER </a:t>
            </a:r>
          </a:p>
          <a:p>
            <a:pPr algn="ctr"/>
            <a:r>
              <a:rPr lang="en-US" sz="2800" b="1" dirty="0" smtClean="0">
                <a:solidFill>
                  <a:srgbClr val="FFFF00"/>
                </a:solidFill>
              </a:rPr>
              <a:t>THAN YOU THINK!!!</a:t>
            </a:r>
            <a:endParaRPr lang="en-US" sz="2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17281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sz="7200" b="1" dirty="0" smtClean="0"/>
              <a:t>Bibliography</a:t>
            </a:r>
            <a:endParaRPr lang="en-US" sz="7200" b="1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905000"/>
            <a:ext cx="4481513" cy="4027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047154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sz="7200" b="1" dirty="0" smtClean="0"/>
              <a:t>Bibliography</a:t>
            </a:r>
            <a:endParaRPr lang="en-US" sz="7200" b="1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2057400"/>
            <a:ext cx="4152900" cy="3902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536334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BIBLIOGRAPHY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A list of all the books that you read to make </a:t>
            </a:r>
            <a:r>
              <a:rPr lang="en-US" smtClean="0"/>
              <a:t>your report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2263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sz="7200" b="1" dirty="0" smtClean="0"/>
              <a:t>Bibliography</a:t>
            </a:r>
            <a:endParaRPr lang="en-US" sz="72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199" y="1905000"/>
            <a:ext cx="6372225" cy="407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174392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295400"/>
            <a:ext cx="6259286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985014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1096389">
            <a:off x="447351" y="2334107"/>
            <a:ext cx="8229600" cy="773031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What are these books?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309322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81000"/>
            <a:ext cx="5867400" cy="586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776751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81000"/>
            <a:ext cx="5867400" cy="586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 rot="20867931">
            <a:off x="2286000" y="1905000"/>
            <a:ext cx="4724400" cy="128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Almanac</a:t>
            </a:r>
            <a:endParaRPr lang="en-US" sz="60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2309636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6318" y="856129"/>
            <a:ext cx="4168830" cy="4807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92723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It is full of heavy books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752600"/>
            <a:ext cx="3048000" cy="4315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429041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6318" y="856129"/>
            <a:ext cx="4168830" cy="4807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676400"/>
            <a:ext cx="4919663" cy="234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513613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09600"/>
            <a:ext cx="8737600" cy="546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076418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09600"/>
            <a:ext cx="8737600" cy="546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1368" y="1600200"/>
            <a:ext cx="4919663" cy="253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887782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336" y="609600"/>
            <a:ext cx="6746454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677995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336" y="609600"/>
            <a:ext cx="6746454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990600"/>
            <a:ext cx="4919663" cy="252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580766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19200"/>
            <a:ext cx="8399319" cy="415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694326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19200"/>
            <a:ext cx="8399319" cy="415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8590" y="1371600"/>
            <a:ext cx="5316537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619458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968188"/>
            <a:ext cx="6667500" cy="4722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480450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968188"/>
            <a:ext cx="6667500" cy="4722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6457" y="1447800"/>
            <a:ext cx="5480050" cy="2713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594659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143000"/>
            <a:ext cx="6531429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89130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1205504"/>
            <a:ext cx="4648200" cy="2388551"/>
          </a:xfrm>
          <a:solidFill>
            <a:schemeClr val="accent2"/>
          </a:solidFill>
        </p:spPr>
        <p:txBody>
          <a:bodyPr>
            <a:normAutofit/>
          </a:bodyPr>
          <a:lstStyle/>
          <a:p>
            <a:r>
              <a:rPr lang="en-US" sz="7200" b="1" dirty="0" smtClean="0">
                <a:solidFill>
                  <a:srgbClr val="FFFF00"/>
                </a:solidFill>
              </a:rPr>
              <a:t>What kinds </a:t>
            </a:r>
            <a:br>
              <a:rPr lang="en-US" sz="7200" b="1" dirty="0" smtClean="0">
                <a:solidFill>
                  <a:srgbClr val="FFFF00"/>
                </a:solidFill>
              </a:rPr>
            </a:br>
            <a:r>
              <a:rPr lang="en-US" sz="7200" b="1" dirty="0" smtClean="0">
                <a:solidFill>
                  <a:srgbClr val="FFFF00"/>
                </a:solidFill>
              </a:rPr>
              <a:t>of books?</a:t>
            </a:r>
            <a:endParaRPr lang="en-US" sz="7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704050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169894"/>
            <a:ext cx="6531429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187729"/>
            <a:ext cx="4919663" cy="253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424506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380" y="838200"/>
            <a:ext cx="6932620" cy="5126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72095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3"/>
          </a:solidFill>
        </p:spPr>
        <p:txBody>
          <a:bodyPr>
            <a:noAutofit/>
          </a:bodyPr>
          <a:lstStyle/>
          <a:p>
            <a:r>
              <a:rPr lang="en-US" sz="7200" b="1" dirty="0" smtClean="0"/>
              <a:t>Almanac</a:t>
            </a:r>
            <a:endParaRPr lang="en-US" sz="7200" b="1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00423">
            <a:off x="966222" y="2043868"/>
            <a:ext cx="2438400" cy="3631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8563" y="2062163"/>
            <a:ext cx="1666875" cy="273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819400"/>
            <a:ext cx="3505200" cy="327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30037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ALMANAC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An annual reference book of useful and interesting facts about countries of the world, sports, entertainment, etc.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6894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3"/>
          </a:solidFill>
        </p:spPr>
        <p:txBody>
          <a:bodyPr>
            <a:noAutofit/>
          </a:bodyPr>
          <a:lstStyle/>
          <a:p>
            <a:r>
              <a:rPr lang="en-US" sz="7200" b="1" dirty="0" smtClean="0"/>
              <a:t>Almanac</a:t>
            </a:r>
            <a:endParaRPr lang="en-US" sz="7200" b="1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00423">
            <a:off x="966222" y="2043868"/>
            <a:ext cx="2438400" cy="3631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8563" y="2062163"/>
            <a:ext cx="1666875" cy="273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819400"/>
            <a:ext cx="3505200" cy="327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68356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These kids are reading their favorite ALMANAC</a:t>
            </a:r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828800"/>
            <a:ext cx="4290219" cy="429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46013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167</Words>
  <Application>Microsoft Office PowerPoint</Application>
  <PresentationFormat>On-screen Show (4:3)</PresentationFormat>
  <Paragraphs>55</Paragraphs>
  <Slides>51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2" baseType="lpstr">
      <vt:lpstr>Office Theme</vt:lpstr>
      <vt:lpstr>Books for doing  RESEARCH</vt:lpstr>
      <vt:lpstr>Every library has a special section  that has books for doing RESEARCH</vt:lpstr>
      <vt:lpstr>This is called the REFERENCE section</vt:lpstr>
      <vt:lpstr>It is full of heavy books</vt:lpstr>
      <vt:lpstr>What kinds  of books?</vt:lpstr>
      <vt:lpstr>Almanac</vt:lpstr>
      <vt:lpstr>ALMANAC</vt:lpstr>
      <vt:lpstr>Almanac</vt:lpstr>
      <vt:lpstr>These kids are reading their favorite ALMANAC</vt:lpstr>
      <vt:lpstr>Thesaurus</vt:lpstr>
      <vt:lpstr>Thesaurus</vt:lpstr>
      <vt:lpstr>THESAURUS</vt:lpstr>
      <vt:lpstr>Thesaurus</vt:lpstr>
      <vt:lpstr>Thesaurus</vt:lpstr>
      <vt:lpstr>Dictionary</vt:lpstr>
      <vt:lpstr>DICTIONARY</vt:lpstr>
      <vt:lpstr>Dictionary</vt:lpstr>
      <vt:lpstr>Atlas</vt:lpstr>
      <vt:lpstr>Atlas</vt:lpstr>
      <vt:lpstr>Atlas</vt:lpstr>
      <vt:lpstr>ATLAS</vt:lpstr>
      <vt:lpstr>Atlas</vt:lpstr>
      <vt:lpstr>Encyclopedia</vt:lpstr>
      <vt:lpstr>Encyclopedia</vt:lpstr>
      <vt:lpstr>ENCYCOPEDIA</vt:lpstr>
      <vt:lpstr>Encyclopedia</vt:lpstr>
      <vt:lpstr>Plagiarism</vt:lpstr>
      <vt:lpstr>Plagiarism</vt:lpstr>
      <vt:lpstr>PLAGIARISM</vt:lpstr>
      <vt:lpstr>Plagiarism</vt:lpstr>
      <vt:lpstr>Bibliography</vt:lpstr>
      <vt:lpstr>Bibliography</vt:lpstr>
      <vt:lpstr>BIBLIOGRAPHY</vt:lpstr>
      <vt:lpstr>Bibliography</vt:lpstr>
      <vt:lpstr>PowerPoint Presentation</vt:lpstr>
      <vt:lpstr>What are these books?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Books for doing RESEARCH</dc:title>
  <dc:creator>Ook!</dc:creator>
  <cp:lastModifiedBy>Ook!</cp:lastModifiedBy>
  <cp:revision>17</cp:revision>
  <dcterms:created xsi:type="dcterms:W3CDTF">2011-10-22T17:59:59Z</dcterms:created>
  <dcterms:modified xsi:type="dcterms:W3CDTF">2011-10-23T21:51:40Z</dcterms:modified>
</cp:coreProperties>
</file>